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85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2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27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1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9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1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4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4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34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Видео 3" descr="Изображение выглядит как текст, доска объявлений&#10;&#10;Автоматически созданное описание">
            <a:extLst>
              <a:ext uri="{FF2B5EF4-FFF2-40B4-BE49-F238E27FC236}">
                <a16:creationId xmlns:a16="http://schemas.microsoft.com/office/drawing/2014/main" id="{3F0D0580-2A2E-E49B-C60A-E3E90B357F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93F9A-D13C-C50D-9D2E-531CDA7E0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PhysMath</a:t>
            </a:r>
            <a:r>
              <a:rPr lang="en-US" sz="6600" dirty="0">
                <a:solidFill>
                  <a:schemeClr val="bg1"/>
                </a:solidFill>
              </a:rPr>
              <a:t> Bot</a:t>
            </a:r>
            <a:endParaRPr lang="ru-RU" sz="66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53D5E7-B85B-FE23-C1B4-5195D2E85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551469"/>
            <a:ext cx="9078562" cy="592975"/>
          </a:xfrm>
        </p:spPr>
        <p:txBody>
          <a:bodyPr anchor="ctr"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Иван Цехин, Егор Старков, БЦМТ201</a:t>
            </a:r>
          </a:p>
        </p:txBody>
      </p:sp>
    </p:spTree>
    <p:extLst>
      <p:ext uri="{BB962C8B-B14F-4D97-AF65-F5344CB8AC3E}">
        <p14:creationId xmlns:p14="http://schemas.microsoft.com/office/powerpoint/2010/main" val="280081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BE16B-B024-5FB4-4186-5FA0044E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53F82-CD12-F8A9-8429-4C9C30C9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Первая цель нашего проекта – организовать быстрый доступ к формулам, определениям и теоремам из физики и математики через телегам-бота. </a:t>
            </a:r>
          </a:p>
          <a:p>
            <a:r>
              <a:rPr lang="ru-RU" dirty="0"/>
              <a:t>Вторая цель – помочь школьникам старших классов с подготовкой к контрольным или экзаменам (в том числе к ОГЭ и ЕГЭ). </a:t>
            </a:r>
          </a:p>
        </p:txBody>
      </p:sp>
    </p:spTree>
    <p:extLst>
      <p:ext uri="{BB962C8B-B14F-4D97-AF65-F5344CB8AC3E}">
        <p14:creationId xmlns:p14="http://schemas.microsoft.com/office/powerpoint/2010/main" val="356076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20E78-B4D5-C13E-0D96-8986BBF6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158F3-B20D-5611-46A4-519FEB798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Изучить способы создания </a:t>
            </a:r>
            <a:r>
              <a:rPr lang="ru-RU" dirty="0" err="1"/>
              <a:t>телеграм</a:t>
            </a:r>
            <a:r>
              <a:rPr lang="ru-RU" dirty="0"/>
              <a:t>-ботов</a:t>
            </a:r>
          </a:p>
          <a:p>
            <a:r>
              <a:rPr lang="ru-RU" dirty="0"/>
              <a:t>Изучить модуль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telebot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pyTelegramBotAPI</a:t>
            </a:r>
            <a:r>
              <a:rPr lang="en-US" sz="20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r>
              <a:rPr lang="ru-RU" dirty="0">
                <a:cs typeface="Arial" panose="020B0604020202020204" pitchFamily="34" charset="0"/>
              </a:rPr>
              <a:t>Разработать дерево тем и подобрать материалы для каждой темы</a:t>
            </a:r>
          </a:p>
          <a:p>
            <a:r>
              <a:rPr lang="ru-RU" dirty="0">
                <a:cs typeface="Arial" panose="020B0604020202020204" pitchFamily="34" charset="0"/>
              </a:rPr>
              <a:t>Разработать программу, управляющую ботом</a:t>
            </a:r>
          </a:p>
          <a:p>
            <a:r>
              <a:rPr lang="ru-RU" dirty="0">
                <a:cs typeface="Arial" panose="020B0604020202020204" pitchFamily="34" charset="0"/>
              </a:rPr>
              <a:t>Реализовать все задуманные идеи</a:t>
            </a:r>
          </a:p>
        </p:txBody>
      </p:sp>
    </p:spTree>
    <p:extLst>
      <p:ext uri="{BB962C8B-B14F-4D97-AF65-F5344CB8AC3E}">
        <p14:creationId xmlns:p14="http://schemas.microsoft.com/office/powerpoint/2010/main" val="340590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4722F-AEB7-7EA3-9A84-E4709BD6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продукта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2E55-A9F4-9E58-5E17-C1D94C29B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Что должна выполнять программа (бот):</a:t>
            </a:r>
          </a:p>
          <a:p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Приветствовать (уникальное приветствие каждого пользователя (по нику), рассказ о своем функционале)</a:t>
            </a:r>
          </a:p>
          <a:p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Позволять пользователю самостоятельно с помощью меню найти любую (почти) тему</a:t>
            </a:r>
          </a:p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озволять находить нужную тему по слову/словосочетанию из сообщения пользователя</a:t>
            </a:r>
          </a:p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 впадать в депрессию, когда не знает что ответить (выкручиваться из неудобных ситуаций)</a:t>
            </a:r>
          </a:p>
          <a:p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Уметь отвечать на оскорбление и сообщения от любителей МГУ (2 </a:t>
            </a:r>
            <a:r>
              <a:rPr lang="ru-RU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пасхалки</a:t>
            </a:r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ru-RU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Записывать необработанные запросы пользователя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20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0CA13-F2F9-F6FC-E24A-E43F22E3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и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F6323F-F195-9E1B-8699-D6F8860C4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BotFather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бот для создания ботов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3.10: </a:t>
            </a:r>
          </a:p>
          <a:p>
            <a:pPr lvl="1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конструкция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match/case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модуль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telebot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pyTelegramBotAPI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модуль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(в одном месте)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модуль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(для чтения словарей из файлов)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множество стандартных инструментов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Учебные разработки «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Школково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82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4F70A-1FE7-B552-B5C4-B7DB0183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9B2ED-A51D-18EC-0398-E68C2E80B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Иван: модуль физика (дерево тем и реализация алгоритма), алгоритм обработки сообщений,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запись необработанных запросов в файл, чтение словарей с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>
                <a:latin typeface="Arial" panose="020B0604020202020204" pitchFamily="34" charset="0"/>
                <a:cs typeface="Arial" panose="020B0604020202020204" pitchFamily="34" charset="0"/>
              </a:rPr>
              <a:t>файлов, </a:t>
            </a:r>
            <a:r>
              <a:rPr lang="ru-RU" sz="20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пасхалки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Егор: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ru-RU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одуль математика (дерево тем и реализация алгоритма), подбор материалов по математике и физике, алгоритм отправки фотокарточек.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961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7" name="Freeform: Shape 103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9" name="Freeform: Shape 103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7CA31-5308-7CF7-E95E-77B131AF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Анекдот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T шутки про программистов, юмор разработчиков">
            <a:extLst>
              <a:ext uri="{FF2B5EF4-FFF2-40B4-BE49-F238E27FC236}">
                <a16:creationId xmlns:a16="http://schemas.microsoft.com/office/drawing/2014/main" id="{C5DE4CBB-D809-9CDC-3707-52303A92D5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3963" y="378292"/>
            <a:ext cx="5903120" cy="610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62146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269</Words>
  <Application>Microsoft Macintosh PowerPoint</Application>
  <PresentationFormat>Широкоэкранный</PresentationFormat>
  <Paragraphs>32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Neue Haas Grotesk Text Pro</vt:lpstr>
      <vt:lpstr>AccentBoxVTI</vt:lpstr>
      <vt:lpstr>PhysMath Bot</vt:lpstr>
      <vt:lpstr>Цели проекта</vt:lpstr>
      <vt:lpstr>Задачи проекта</vt:lpstr>
      <vt:lpstr>План продукта</vt:lpstr>
      <vt:lpstr>Инструменты и методы</vt:lpstr>
      <vt:lpstr>Распределение работы</vt:lpstr>
      <vt:lpstr>Анекдот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PhysMath Bot</dc:title>
  <dc:creator>Цехин Иван Андреевич</dc:creator>
  <cp:lastModifiedBy>Цехин Иван Андреевич</cp:lastModifiedBy>
  <cp:revision>2</cp:revision>
  <dcterms:created xsi:type="dcterms:W3CDTF">2022-12-22T16:25:56Z</dcterms:created>
  <dcterms:modified xsi:type="dcterms:W3CDTF">2022-12-22T19:18:16Z</dcterms:modified>
</cp:coreProperties>
</file>